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05" r:id="rId2"/>
    <p:sldId id="507" r:id="rId3"/>
    <p:sldId id="659" r:id="rId4"/>
    <p:sldId id="660" r:id="rId5"/>
    <p:sldId id="668" r:id="rId6"/>
    <p:sldId id="652" r:id="rId7"/>
    <p:sldId id="669" r:id="rId8"/>
    <p:sldId id="657" r:id="rId9"/>
    <p:sldId id="633" r:id="rId10"/>
    <p:sldId id="667" r:id="rId11"/>
    <p:sldId id="661" r:id="rId12"/>
    <p:sldId id="663" r:id="rId13"/>
    <p:sldId id="664" r:id="rId14"/>
    <p:sldId id="665" r:id="rId15"/>
    <p:sldId id="61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0D00C2-7C06-4709-B898-894AB1E9AF9C}">
          <p14:sldIdLst>
            <p14:sldId id="305"/>
            <p14:sldId id="507"/>
            <p14:sldId id="659"/>
            <p14:sldId id="660"/>
            <p14:sldId id="668"/>
            <p14:sldId id="652"/>
            <p14:sldId id="669"/>
            <p14:sldId id="657"/>
            <p14:sldId id="633"/>
            <p14:sldId id="667"/>
            <p14:sldId id="661"/>
            <p14:sldId id="663"/>
            <p14:sldId id="664"/>
            <p14:sldId id="665"/>
            <p14:sldId id="6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36" autoAdjust="0"/>
    <p:restoredTop sz="86383" autoAdjust="0"/>
  </p:normalViewPr>
  <p:slideViewPr>
    <p:cSldViewPr snapToGrid="0">
      <p:cViewPr varScale="1">
        <p:scale>
          <a:sx n="103" d="100"/>
          <a:sy n="103" d="100"/>
        </p:scale>
        <p:origin x="114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7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 err="1"/>
              <a:t>SleepFast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68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78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06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7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Friday, November 8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Kubernetes &amp; Swarm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SwissArmyKnife Demos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r>
              <a:rPr lang="en-US" sz="3600" dirty="0"/>
              <a:t>Review Announcement &amp; Verify Index URL</a:t>
            </a:r>
          </a:p>
        </p:txBody>
      </p:sp>
    </p:spTree>
    <p:extLst>
      <p:ext uri="{BB962C8B-B14F-4D97-AF65-F5344CB8AC3E}">
        <p14:creationId xmlns:p14="http://schemas.microsoft.com/office/powerpoint/2010/main" val="3288864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45912"/>
              </p:ext>
            </p:extLst>
          </p:nvPr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76902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Recall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1447334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377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2456309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Recall Containers &amp; Docker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5A15C-A02D-443F-B0BE-519F262D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200" y="1505969"/>
            <a:ext cx="8346531" cy="52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3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Kubernetes &amp; Swarm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A8669-1604-FD45-8C03-1C930EDA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579" y="1399984"/>
            <a:ext cx="6300842" cy="5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45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4</a:t>
            </a:r>
          </a:p>
          <a:p>
            <a:pPr marL="0" indent="0">
              <a:buNone/>
            </a:pPr>
            <a:r>
              <a:rPr lang="en-US" sz="2000" dirty="0"/>
              <a:t>Final Project Proposal</a:t>
            </a:r>
          </a:p>
          <a:p>
            <a:pPr marL="0" indent="0">
              <a:buNone/>
            </a:pPr>
            <a:r>
              <a:rPr lang="en-US" sz="2000" dirty="0"/>
              <a:t>Friday Discussion Board (as needed)</a:t>
            </a:r>
          </a:p>
        </p:txBody>
      </p:sp>
    </p:spTree>
    <p:extLst>
      <p:ext uri="{BB962C8B-B14F-4D97-AF65-F5344CB8AC3E}">
        <p14:creationId xmlns:p14="http://schemas.microsoft.com/office/powerpoint/2010/main" val="371880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Blackboard Grading Comments</a:t>
            </a:r>
          </a:p>
        </p:txBody>
      </p:sp>
    </p:spTree>
    <p:extLst>
      <p:ext uri="{BB962C8B-B14F-4D97-AF65-F5344CB8AC3E}">
        <p14:creationId xmlns:p14="http://schemas.microsoft.com/office/powerpoint/2010/main" val="199100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176784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6969996"/>
              </p:ext>
            </p:extLst>
          </p:nvPr>
        </p:nvGraphicFramePr>
        <p:xfrm>
          <a:off x="3158860" y="15281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8860" y="15281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4197" y="3540760"/>
            <a:ext cx="4365683" cy="9296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SwissArmyKnife</a:t>
            </a:r>
            <a:r>
              <a:rPr lang="en-US" sz="4000" dirty="0"/>
              <a:t> Demos</a:t>
            </a:r>
          </a:p>
        </p:txBody>
      </p:sp>
    </p:spTree>
    <p:extLst>
      <p:ext uri="{BB962C8B-B14F-4D97-AF65-F5344CB8AC3E}">
        <p14:creationId xmlns:p14="http://schemas.microsoft.com/office/powerpoint/2010/main" val="4908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Assignment Q&amp;A</a:t>
            </a:r>
          </a:p>
        </p:txBody>
      </p:sp>
    </p:spTree>
    <p:extLst>
      <p:ext uri="{BB962C8B-B14F-4D97-AF65-F5344CB8AC3E}">
        <p14:creationId xmlns:p14="http://schemas.microsoft.com/office/powerpoint/2010/main" val="324953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8</a:t>
            </a:r>
          </a:p>
          <a:p>
            <a:pPr marL="0" indent="0">
              <a:buNone/>
            </a:pPr>
            <a:r>
              <a:rPr lang="en-US" sz="2000" dirty="0"/>
              <a:t>Submit Demo Assignment (if you have completed your demo)</a:t>
            </a:r>
          </a:p>
          <a:p>
            <a:pPr marL="0" indent="0">
              <a:buNone/>
            </a:pPr>
            <a:r>
              <a:rPr lang="en-US" sz="20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925678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Announcement &amp; Verify Index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Demo Assignment (if you have completed your demo)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Discussion Board 6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Refresh </a:t>
            </a:r>
            <a:r>
              <a:rPr lang="en-US" sz="2000" dirty="0" err="1"/>
              <a:t>ExampleCode</a:t>
            </a:r>
            <a:r>
              <a:rPr lang="en-US" sz="20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SwissArmyKnife v2 and/or </a:t>
            </a:r>
            <a:r>
              <a:rPr lang="en-US" sz="2000" dirty="0" err="1"/>
              <a:t>SleepFast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Report out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276</Words>
  <Application>Microsoft Office PowerPoint</Application>
  <PresentationFormat>Widescreen</PresentationFormat>
  <Paragraphs>51</Paragraphs>
  <Slides>15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Recall Containers &amp; Docker [link]</vt:lpstr>
      <vt:lpstr>Kubernetes &amp; Swarm [link]</vt:lpstr>
      <vt:lpstr>Assignment</vt:lpstr>
      <vt:lpstr>Blackboard Grading Comments</vt:lpstr>
      <vt:lpstr>SwissArmyKnife Demos</vt:lpstr>
      <vt:lpstr>Assignment Q&amp;A</vt:lpstr>
      <vt:lpstr>Assignment</vt:lpstr>
      <vt:lpstr>Lab</vt:lpstr>
      <vt:lpstr>Review Announcement &amp; Verify Index URL</vt:lpstr>
      <vt:lpstr>Demo Assignment Complete</vt:lpstr>
      <vt:lpstr>Recall Demo Assignment</vt:lpstr>
      <vt:lpstr>Demo Assignment Complete</vt:lpstr>
      <vt:lpstr>Submit Discussion Board 6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71</cp:revision>
  <dcterms:created xsi:type="dcterms:W3CDTF">2019-10-04T13:39:56Z</dcterms:created>
  <dcterms:modified xsi:type="dcterms:W3CDTF">2019-11-08T20:52:19Z</dcterms:modified>
</cp:coreProperties>
</file>